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273" r:id="rId3"/>
    <p:sldId id="276" r:id="rId4"/>
    <p:sldId id="274" r:id="rId5"/>
    <p:sldId id="272" r:id="rId6"/>
    <p:sldId id="264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9FE3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801" autoAdjust="0"/>
  </p:normalViewPr>
  <p:slideViewPr>
    <p:cSldViewPr snapToGrid="0" showGuides="1">
      <p:cViewPr varScale="1">
        <p:scale>
          <a:sx n="95" d="100"/>
          <a:sy n="95" d="100"/>
        </p:scale>
        <p:origin x="206" y="53"/>
      </p:cViewPr>
      <p:guideLst>
        <p:guide orient="horz" pos="2160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D640E2-175C-4A33-A786-ED9BE1E6F7F7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3775A-A326-492E-9241-8514A2E7D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2E125DA-37FD-43B8-8450-6841A6C1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9965" y="2353353"/>
            <a:ext cx="9266801" cy="174917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9DE0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OTSIKKO ISOLLA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9961" y="4401556"/>
            <a:ext cx="9266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C4136B46-8D1F-4C99-8FA6-8A9736BC2DA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3252" y="136519"/>
            <a:ext cx="1638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67775"/>
            <a:ext cx="925098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9" y="1803275"/>
            <a:ext cx="11145369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A67BA3E-112F-401B-A52B-FB566B92DD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13988"/>
            <a:ext cx="9271229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9FE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8" y="1825625"/>
            <a:ext cx="6618397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8164" y="1825625"/>
            <a:ext cx="41148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4B32C3E6-F2A7-4859-B97E-87FB4976108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ylä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701" y="2103442"/>
            <a:ext cx="1121497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701" y="3429005"/>
            <a:ext cx="11214979" cy="265440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12192000" cy="197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18491B1-BB38-4ACA-A4FE-829A78D211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2 objek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533" y="136529"/>
            <a:ext cx="932967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529" y="1825625"/>
            <a:ext cx="6666672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55609" y="182562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831FB-F6E4-4579-8F63-30323D354D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55609" y="405056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6E1E30A8-D7FC-44CD-821A-E2203E34A4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F1AEAC3-C963-4AA0-B71A-A3B9FC0D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1511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7887" y="1709744"/>
            <a:ext cx="100595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CFA34A-0DBA-4EFB-B901-165C94DB29D1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9309" y="236770"/>
            <a:ext cx="1296289" cy="893083"/>
          </a:xfrm>
          <a:prstGeom prst="rect">
            <a:avLst/>
          </a:prstGeom>
        </p:spPr>
      </p:pic>
      <p:pic>
        <p:nvPicPr>
          <p:cNvPr id="8" name="Kuva 12">
            <a:extLst>
              <a:ext uri="{FF2B5EF4-FFF2-40B4-BE49-F238E27FC236}">
                <a16:creationId xmlns:a16="http://schemas.microsoft.com/office/drawing/2014/main" id="{744973B1-B041-4EF1-9F18-20DCBE5D80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4.6.2026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12">
            <a:extLst>
              <a:ext uri="{FF2B5EF4-FFF2-40B4-BE49-F238E27FC236}">
                <a16:creationId xmlns:a16="http://schemas.microsoft.com/office/drawing/2014/main" id="{91D9E5F4-34D7-412E-9382-0FD134355E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D2A3C08-DB99-40A9-BF7F-40AEFF015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364" y="2861926"/>
            <a:ext cx="7589949" cy="39726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80DB7C-78CA-4246-95AE-435BEC582F25}"/>
              </a:ext>
            </a:extLst>
          </p:cNvPr>
          <p:cNvSpPr txBox="1"/>
          <p:nvPr userDrawn="1"/>
        </p:nvSpPr>
        <p:spPr>
          <a:xfrm>
            <a:off x="2805463" y="2300271"/>
            <a:ext cx="666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9FE3"/>
                </a:solidFill>
                <a:latin typeface="+mn-lt"/>
              </a:rPr>
              <a:t>Taivaskaan ei ole rajana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00AC05-606D-4798-ADF4-559718D18A34}"/>
              </a:ext>
            </a:extLst>
          </p:cNvPr>
          <p:cNvSpPr txBox="1"/>
          <p:nvPr userDrawn="1"/>
        </p:nvSpPr>
        <p:spPr>
          <a:xfrm>
            <a:off x="180154" y="3088621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Suomen Ilmailuliitto ry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Helsinki-Malmin lentoasema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00700 Helsinki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EE6D27B-8A95-467F-8842-7CC30AE58C62}"/>
              </a:ext>
            </a:extLst>
          </p:cNvPr>
          <p:cNvSpPr/>
          <p:nvPr userDrawn="1"/>
        </p:nvSpPr>
        <p:spPr>
          <a:xfrm>
            <a:off x="5350026" y="3962346"/>
            <a:ext cx="201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dirty="0">
                <a:latin typeface="+mn-lt"/>
                <a:cs typeface="Helvetica" panose="020B0604020202020204" pitchFamily="34" charset="0"/>
              </a:rPr>
              <a:t>www.ilmailuliitto.fi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BF0610-FC78-48EF-8E6A-513F44CB08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414" y="4608302"/>
            <a:ext cx="305993" cy="2294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40EC97E-9395-4F94-84B6-4D72B521C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01" y="4519010"/>
            <a:ext cx="433813" cy="3187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7BB9742-51E5-42B5-8CC9-3204E0A5B0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140" y="4547291"/>
            <a:ext cx="359624" cy="30098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A45565D-7CBB-46FE-B1B8-C8BB91C84C75}"/>
              </a:ext>
            </a:extLst>
          </p:cNvPr>
          <p:cNvSpPr txBox="1"/>
          <p:nvPr userDrawn="1"/>
        </p:nvSpPr>
        <p:spPr>
          <a:xfrm>
            <a:off x="6276154" y="4603327"/>
            <a:ext cx="143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A197E4-5681-4754-9002-D7F0081097F5}"/>
              </a:ext>
            </a:extLst>
          </p:cNvPr>
          <p:cNvSpPr txBox="1"/>
          <p:nvPr userDrawn="1"/>
        </p:nvSpPr>
        <p:spPr>
          <a:xfrm>
            <a:off x="3643481" y="4571281"/>
            <a:ext cx="2272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@suomenilmailuliittory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164C30-52F8-4627-BB15-9A1D54911609}"/>
              </a:ext>
            </a:extLst>
          </p:cNvPr>
          <p:cNvSpPr txBox="1"/>
          <p:nvPr userDrawn="1"/>
        </p:nvSpPr>
        <p:spPr>
          <a:xfrm>
            <a:off x="8262209" y="4603327"/>
            <a:ext cx="201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pic>
        <p:nvPicPr>
          <p:cNvPr id="17" name="Kuva 12">
            <a:extLst>
              <a:ext uri="{FF2B5EF4-FFF2-40B4-BE49-F238E27FC236}">
                <a16:creationId xmlns:a16="http://schemas.microsoft.com/office/drawing/2014/main" id="{F447BB9A-29D6-49BE-80D8-AFBA5FC597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9521" y="623619"/>
            <a:ext cx="1759046" cy="16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45" y="224206"/>
            <a:ext cx="9251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49" y="1674485"/>
            <a:ext cx="111453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F67F0D-650E-46FA-8965-77BCE4A6C232}" type="datetimeFigureOut">
              <a:rPr lang="fi-FI" smtClean="0"/>
              <a:pPr/>
              <a:t>4.6.2026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EA4835-AE28-456F-B73C-84B837548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ADF3EE-3830-423E-8D88-5F593470A4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027" y="206701"/>
            <a:ext cx="1374303" cy="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82" r:id="rId4"/>
    <p:sldLayoutId id="2147483669" r:id="rId5"/>
    <p:sldLayoutId id="2147483663" r:id="rId6"/>
    <p:sldLayoutId id="2147483667" r:id="rId7"/>
    <p:sldLayoutId id="2147483666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A38A64-01E3-4EB5-BE86-C2683F632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2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CE5ABF5-16C8-464B-AD66-6037F87E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9074" y="3907832"/>
            <a:ext cx="4458789" cy="1749175"/>
          </a:xfrm>
        </p:spPr>
        <p:txBody>
          <a:bodyPr/>
          <a:lstStyle/>
          <a:p>
            <a:pPr algn="r"/>
            <a:r>
              <a:rPr lang="fi-FI" dirty="0">
                <a:solidFill>
                  <a:schemeClr val="bg1"/>
                </a:solidFill>
              </a:rPr>
              <a:t>SIL Eagles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2E52EA-9CEF-4F63-BE23-02B74297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9142" y="5802735"/>
            <a:ext cx="8699863" cy="1655762"/>
          </a:xfrm>
        </p:spPr>
        <p:txBody>
          <a:bodyPr>
            <a:normAutofit/>
          </a:bodyPr>
          <a:lstStyle/>
          <a:p>
            <a:pPr algn="r"/>
            <a:r>
              <a:rPr lang="fi-FI" sz="4000" dirty="0">
                <a:solidFill>
                  <a:schemeClr val="bg1"/>
                </a:solidFill>
              </a:rPr>
              <a:t>Lennon jälkeen</a:t>
            </a:r>
          </a:p>
        </p:txBody>
      </p:sp>
    </p:spTree>
    <p:extLst>
      <p:ext uri="{BB962C8B-B14F-4D97-AF65-F5344CB8AC3E}">
        <p14:creationId xmlns:p14="http://schemas.microsoft.com/office/powerpoint/2010/main" val="208565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D3265F-FCAC-4CBD-8600-8A3D39635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023"/>
            <a:ext cx="4276578" cy="3776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198FD-EFAA-4432-BA4A-4F383AFE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Lennokit ja purjelento – hyvä alku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4690A-79FD-4D82-A2B5-F0F454E5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08" y="2233033"/>
            <a:ext cx="7057292" cy="4624967"/>
          </a:xfrm>
          <a:prstGeom prst="rect">
            <a:avLst/>
          </a:prstGeom>
        </p:spPr>
      </p:pic>
      <p:pic>
        <p:nvPicPr>
          <p:cNvPr id="1026" name="Picture 2" descr="Lassi Nurila">
            <a:extLst>
              <a:ext uri="{FF2B5EF4-FFF2-40B4-BE49-F238E27FC236}">
                <a16:creationId xmlns:a16="http://schemas.microsoft.com/office/drawing/2014/main" id="{39A161D9-3F13-4808-A7EF-838F8334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310"/>
            <a:ext cx="5134708" cy="32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5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20dJQvad1p4/UBcA1B-O4EI/AAAAAAAACPw/NVRUdH-I88s/s1600/dsc_0630.jpg">
            <a:extLst>
              <a:ext uri="{FF2B5EF4-FFF2-40B4-BE49-F238E27FC236}">
                <a16:creationId xmlns:a16="http://schemas.microsoft.com/office/drawing/2014/main" id="{BD901157-8E8E-4038-8A9C-3A8CDA4E6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52FBDDB-6555-4AF5-9F19-2019EC8D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Pienkoneilla pääsee kaikkialle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6316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72C85B-991F-4045-9FA2-A70E1E99C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0" y="1593338"/>
            <a:ext cx="8573590" cy="6430193"/>
          </a:xfrm>
        </p:spPr>
      </p:pic>
      <p:pic>
        <p:nvPicPr>
          <p:cNvPr id="2052" name="Picture 4" descr="Malmin lentokenttä avattiin vuonna 1938. Ilmailutoiminta jatkuu siellä ainakin kolmen vuoden ajan.">
            <a:extLst>
              <a:ext uri="{FF2B5EF4-FFF2-40B4-BE49-F238E27FC236}">
                <a16:creationId xmlns:a16="http://schemas.microsoft.com/office/drawing/2014/main" id="{332B0C30-A108-4FB8-AED2-8F61F3C0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76" y="0"/>
            <a:ext cx="5496024" cy="352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CB43C-5627-451F-AAAC-42F181F57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5"/>
            <a:ext cx="3618410" cy="6951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087" y="6545"/>
            <a:ext cx="3854889" cy="132556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Suomessa</a:t>
            </a:r>
            <a:r>
              <a:rPr lang="en-US" dirty="0"/>
              <a:t> on </a:t>
            </a:r>
            <a:r>
              <a:rPr lang="en-US" dirty="0" err="1"/>
              <a:t>lähes</a:t>
            </a:r>
            <a:r>
              <a:rPr lang="en-US" dirty="0"/>
              <a:t> 100 </a:t>
            </a:r>
            <a:r>
              <a:rPr lang="en-US" dirty="0" err="1"/>
              <a:t>lentokenttää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1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33119-CCA3-49EA-AE65-D814E433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29" y="1803275"/>
            <a:ext cx="7567871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F8274-5821-412B-897E-B73A079C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Lentolupakirjat – muu ilmailu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ACE7-D80F-4303-9DDA-27C5A1C6D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9" y="1803275"/>
            <a:ext cx="4346253" cy="435133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 Ilmailua voi harrastaa lukuisilla eri tavoilla</a:t>
            </a:r>
          </a:p>
          <a:p>
            <a:pPr lvl="1"/>
            <a:r>
              <a:rPr lang="fi-FI" dirty="0"/>
              <a:t>Lennokit</a:t>
            </a:r>
          </a:p>
          <a:p>
            <a:pPr lvl="1"/>
            <a:r>
              <a:rPr lang="fi-FI" dirty="0"/>
              <a:t>Bongaus - valokuvaus</a:t>
            </a:r>
          </a:p>
          <a:p>
            <a:pPr lvl="1"/>
            <a:r>
              <a:rPr lang="fi-FI" dirty="0"/>
              <a:t>Virtuaali-ilmailu</a:t>
            </a:r>
          </a:p>
          <a:p>
            <a:pPr lvl="1"/>
            <a:r>
              <a:rPr lang="fi-FI" dirty="0"/>
              <a:t>Rakentaminen - huolto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 Lentoon pääsee muutenkin kuin lentokoneilla</a:t>
            </a:r>
          </a:p>
          <a:p>
            <a:pPr lvl="1"/>
            <a:r>
              <a:rPr lang="fi-FI" dirty="0"/>
              <a:t>Liitimet</a:t>
            </a:r>
          </a:p>
          <a:p>
            <a:pPr lvl="1"/>
            <a:r>
              <a:rPr lang="fi-FI" dirty="0"/>
              <a:t>Laskuvarjo</a:t>
            </a:r>
          </a:p>
          <a:p>
            <a:pPr lvl="1"/>
            <a:r>
              <a:rPr lang="fi-FI" dirty="0"/>
              <a:t>Gyrokopteri</a:t>
            </a:r>
          </a:p>
          <a:p>
            <a:pPr lvl="1"/>
            <a:r>
              <a:rPr lang="fi-FI" dirty="0"/>
              <a:t>Helikopteri</a:t>
            </a:r>
          </a:p>
          <a:p>
            <a:pPr lvl="1"/>
            <a:r>
              <a:rPr lang="fi-FI" dirty="0"/>
              <a:t>Ilmapallot ja -laivat</a:t>
            </a:r>
          </a:p>
          <a:p>
            <a:pPr lvl="1"/>
            <a:r>
              <a:rPr lang="fi-FI" dirty="0"/>
              <a:t>...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748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69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2020" id="{4308BBD0-9E68-49E2-81E5-9512DB95E7A0}" vid="{3A88A307-D5F7-4F55-85BB-D337566DC4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sil2020</Template>
  <TotalTime>187</TotalTime>
  <Words>52</Words>
  <Application>Microsoft Office PowerPoint</Application>
  <PresentationFormat>Laajakuva</PresentationFormat>
  <Paragraphs>20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Nexa Bold</vt:lpstr>
      <vt:lpstr>Office-teema</vt:lpstr>
      <vt:lpstr>SIL Eagles</vt:lpstr>
      <vt:lpstr>Lennokit ja purjelento – hyvä alku</vt:lpstr>
      <vt:lpstr>Pienkoneilla pääsee kaikkialle</vt:lpstr>
      <vt:lpstr>Suomessa on lähes 100 lentokenttää</vt:lpstr>
      <vt:lpstr>Lentolupakirjat – muu ilmailu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 Eagles</dc:title>
  <dc:creator>Hyvönen Timo</dc:creator>
  <cp:lastModifiedBy>Kirsi Seppälä</cp:lastModifiedBy>
  <cp:revision>22</cp:revision>
  <cp:lastPrinted>2020-05-23T05:36:26Z</cp:lastPrinted>
  <dcterms:created xsi:type="dcterms:W3CDTF">2020-05-15T12:46:47Z</dcterms:created>
  <dcterms:modified xsi:type="dcterms:W3CDTF">2026-06-04T08:35:33Z</dcterms:modified>
</cp:coreProperties>
</file>