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41" r:id="rId2"/>
    <p:sldId id="375" r:id="rId3"/>
    <p:sldId id="376" r:id="rId4"/>
    <p:sldId id="377" r:id="rId5"/>
    <p:sldId id="378" r:id="rId6"/>
    <p:sldId id="379" r:id="rId7"/>
    <p:sldId id="369" r:id="rId8"/>
    <p:sldId id="370" r:id="rId9"/>
    <p:sldId id="372" r:id="rId10"/>
    <p:sldId id="37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ri Kantola" initials="PK" lastIdx="1" clrIdx="0">
    <p:extLst>
      <p:ext uri="{19B8F6BF-5375-455C-9EA6-DF929625EA0E}">
        <p15:presenceInfo xmlns:p15="http://schemas.microsoft.com/office/powerpoint/2012/main" userId="f04832dd9ada5b2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9DE0"/>
    <a:srgbClr val="009FE3"/>
    <a:srgbClr val="FFF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3AEA05-D2D6-4275-B866-36A35B181EBD}" v="29" dt="2026-10-04T08:19:04.7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5256" autoAdjust="0"/>
  </p:normalViewPr>
  <p:slideViewPr>
    <p:cSldViewPr snapToGrid="0" showGuides="1">
      <p:cViewPr varScale="1">
        <p:scale>
          <a:sx n="82" d="100"/>
          <a:sy n="82" d="100"/>
        </p:scale>
        <p:origin x="1363" y="48"/>
      </p:cViewPr>
      <p:guideLst>
        <p:guide orient="horz" pos="2160"/>
        <p:guide pos="29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355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i Kantola" userId="303afe36-2352-4d1d-8b7e-9f3c2d13b325" providerId="ADAL" clId="{A193E13C-FA6C-493A-9C76-D19CCD734B12}"/>
    <pc:docChg chg="undo custSel addSld delSld modSld sldOrd">
      <pc:chgData name="Petri Kantola" userId="303afe36-2352-4d1d-8b7e-9f3c2d13b325" providerId="ADAL" clId="{A193E13C-FA6C-493A-9C76-D19CCD734B12}" dt="2026-10-04T08:52:29.473" v="503" actId="47"/>
      <pc:docMkLst>
        <pc:docMk/>
      </pc:docMkLst>
      <pc:sldChg chg="ord">
        <pc:chgData name="Petri Kantola" userId="303afe36-2352-4d1d-8b7e-9f3c2d13b325" providerId="ADAL" clId="{A193E13C-FA6C-493A-9C76-D19CCD734B12}" dt="2026-10-03T10:43:04.019" v="0"/>
        <pc:sldMkLst>
          <pc:docMk/>
          <pc:sldMk cId="773657177" sldId="365"/>
        </pc:sldMkLst>
      </pc:sldChg>
      <pc:sldChg chg="del">
        <pc:chgData name="Petri Kantola" userId="303afe36-2352-4d1d-8b7e-9f3c2d13b325" providerId="ADAL" clId="{A193E13C-FA6C-493A-9C76-D19CCD734B12}" dt="2026-10-04T08:52:29.473" v="503" actId="47"/>
        <pc:sldMkLst>
          <pc:docMk/>
          <pc:sldMk cId="602276313" sldId="366"/>
        </pc:sldMkLst>
      </pc:sldChg>
      <pc:sldChg chg="del">
        <pc:chgData name="Petri Kantola" userId="303afe36-2352-4d1d-8b7e-9f3c2d13b325" providerId="ADAL" clId="{A193E13C-FA6C-493A-9C76-D19CCD734B12}" dt="2026-10-04T08:52:29.473" v="503" actId="47"/>
        <pc:sldMkLst>
          <pc:docMk/>
          <pc:sldMk cId="3665408424" sldId="367"/>
        </pc:sldMkLst>
      </pc:sldChg>
      <pc:sldChg chg="del">
        <pc:chgData name="Petri Kantola" userId="303afe36-2352-4d1d-8b7e-9f3c2d13b325" providerId="ADAL" clId="{A193E13C-FA6C-493A-9C76-D19CCD734B12}" dt="2026-10-04T08:52:29.473" v="503" actId="47"/>
        <pc:sldMkLst>
          <pc:docMk/>
          <pc:sldMk cId="1718372151" sldId="368"/>
        </pc:sldMkLst>
      </pc:sldChg>
      <pc:sldChg chg="modSp add mod">
        <pc:chgData name="Petri Kantola" userId="303afe36-2352-4d1d-8b7e-9f3c2d13b325" providerId="ADAL" clId="{A193E13C-FA6C-493A-9C76-D19CCD734B12}" dt="2026-10-04T07:34:22.433" v="247" actId="14100"/>
        <pc:sldMkLst>
          <pc:docMk/>
          <pc:sldMk cId="2250480426" sldId="375"/>
        </pc:sldMkLst>
        <pc:spChg chg="mod">
          <ac:chgData name="Petri Kantola" userId="303afe36-2352-4d1d-8b7e-9f3c2d13b325" providerId="ADAL" clId="{A193E13C-FA6C-493A-9C76-D19CCD734B12}" dt="2026-10-03T10:51:40.813" v="2"/>
          <ac:spMkLst>
            <pc:docMk/>
            <pc:sldMk cId="2250480426" sldId="375"/>
            <ac:spMk id="2" creationId="{72E5F86C-11F9-DAE8-56A0-B3C898851B69}"/>
          </ac:spMkLst>
        </pc:spChg>
        <pc:spChg chg="mod ord">
          <ac:chgData name="Petri Kantola" userId="303afe36-2352-4d1d-8b7e-9f3c2d13b325" providerId="ADAL" clId="{A193E13C-FA6C-493A-9C76-D19CCD734B12}" dt="2026-10-04T07:34:22.433" v="247" actId="14100"/>
          <ac:spMkLst>
            <pc:docMk/>
            <pc:sldMk cId="2250480426" sldId="375"/>
            <ac:spMk id="3" creationId="{23F3AE5B-65C2-2354-1D8D-B818897D952E}"/>
          </ac:spMkLst>
        </pc:spChg>
        <pc:picChg chg="mod">
          <ac:chgData name="Petri Kantola" userId="303afe36-2352-4d1d-8b7e-9f3c2d13b325" providerId="ADAL" clId="{A193E13C-FA6C-493A-9C76-D19CCD734B12}" dt="2026-10-04T07:24:06.774" v="192" actId="14100"/>
          <ac:picMkLst>
            <pc:docMk/>
            <pc:sldMk cId="2250480426" sldId="375"/>
            <ac:picMk id="7" creationId="{CF740537-9971-1140-D5AA-9E1D3C7F3A78}"/>
          </ac:picMkLst>
        </pc:picChg>
      </pc:sldChg>
      <pc:sldChg chg="modSp add mod">
        <pc:chgData name="Petri Kantola" userId="303afe36-2352-4d1d-8b7e-9f3c2d13b325" providerId="ADAL" clId="{A193E13C-FA6C-493A-9C76-D19CCD734B12}" dt="2026-10-04T07:37:45.942" v="323" actId="20577"/>
        <pc:sldMkLst>
          <pc:docMk/>
          <pc:sldMk cId="264094870" sldId="376"/>
        </pc:sldMkLst>
        <pc:spChg chg="mod">
          <ac:chgData name="Petri Kantola" userId="303afe36-2352-4d1d-8b7e-9f3c2d13b325" providerId="ADAL" clId="{A193E13C-FA6C-493A-9C76-D19CCD734B12}" dt="2026-10-03T10:53:37.074" v="4"/>
          <ac:spMkLst>
            <pc:docMk/>
            <pc:sldMk cId="264094870" sldId="376"/>
            <ac:spMk id="2" creationId="{F1CA2F3B-C769-ADC8-4B5A-B1312745AD83}"/>
          </ac:spMkLst>
        </pc:spChg>
        <pc:spChg chg="mod">
          <ac:chgData name="Petri Kantola" userId="303afe36-2352-4d1d-8b7e-9f3c2d13b325" providerId="ADAL" clId="{A193E13C-FA6C-493A-9C76-D19CCD734B12}" dt="2026-10-04T07:37:45.942" v="323" actId="20577"/>
          <ac:spMkLst>
            <pc:docMk/>
            <pc:sldMk cId="264094870" sldId="376"/>
            <ac:spMk id="3" creationId="{F8448DC6-507B-789B-3327-F5913F5DA343}"/>
          </ac:spMkLst>
        </pc:spChg>
      </pc:sldChg>
      <pc:sldChg chg="addSp modSp add">
        <pc:chgData name="Petri Kantola" userId="303afe36-2352-4d1d-8b7e-9f3c2d13b325" providerId="ADAL" clId="{A193E13C-FA6C-493A-9C76-D19CCD734B12}" dt="2026-10-03T10:58:15.984" v="7"/>
        <pc:sldMkLst>
          <pc:docMk/>
          <pc:sldMk cId="3770417419" sldId="377"/>
        </pc:sldMkLst>
        <pc:spChg chg="mod">
          <ac:chgData name="Petri Kantola" userId="303afe36-2352-4d1d-8b7e-9f3c2d13b325" providerId="ADAL" clId="{A193E13C-FA6C-493A-9C76-D19CCD734B12}" dt="2026-10-03T10:56:52.192" v="6"/>
          <ac:spMkLst>
            <pc:docMk/>
            <pc:sldMk cId="3770417419" sldId="377"/>
            <ac:spMk id="2" creationId="{98652D9A-EC67-9602-7522-C926EFFBB8FF}"/>
          </ac:spMkLst>
        </pc:spChg>
        <pc:picChg chg="add">
          <ac:chgData name="Petri Kantola" userId="303afe36-2352-4d1d-8b7e-9f3c2d13b325" providerId="ADAL" clId="{A193E13C-FA6C-493A-9C76-D19CCD734B12}" dt="2026-10-03T10:58:15.984" v="7"/>
          <ac:picMkLst>
            <pc:docMk/>
            <pc:sldMk cId="3770417419" sldId="377"/>
            <ac:picMk id="5" creationId="{A9B6996C-5535-C8D9-BE5C-84AB48F8414A}"/>
          </ac:picMkLst>
        </pc:picChg>
      </pc:sldChg>
      <pc:sldChg chg="modSp add">
        <pc:chgData name="Petri Kantola" userId="303afe36-2352-4d1d-8b7e-9f3c2d13b325" providerId="ADAL" clId="{A193E13C-FA6C-493A-9C76-D19CCD734B12}" dt="2026-10-03T11:02:03.678" v="9"/>
        <pc:sldMkLst>
          <pc:docMk/>
          <pc:sldMk cId="2820629699" sldId="378"/>
        </pc:sldMkLst>
        <pc:spChg chg="mod">
          <ac:chgData name="Petri Kantola" userId="303afe36-2352-4d1d-8b7e-9f3c2d13b325" providerId="ADAL" clId="{A193E13C-FA6C-493A-9C76-D19CCD734B12}" dt="2026-10-03T11:02:03.678" v="9"/>
          <ac:spMkLst>
            <pc:docMk/>
            <pc:sldMk cId="2820629699" sldId="378"/>
            <ac:spMk id="2" creationId="{F5A889E7-E14C-0EEC-955E-85EE2515AAD4}"/>
          </ac:spMkLst>
        </pc:spChg>
      </pc:sldChg>
      <pc:sldChg chg="addSp delSp modSp add mod">
        <pc:chgData name="Petri Kantola" userId="303afe36-2352-4d1d-8b7e-9f3c2d13b325" providerId="ADAL" clId="{A193E13C-FA6C-493A-9C76-D19CCD734B12}" dt="2026-10-04T08:51:50.581" v="502" actId="27636"/>
        <pc:sldMkLst>
          <pc:docMk/>
          <pc:sldMk cId="30646190" sldId="379"/>
        </pc:sldMkLst>
        <pc:spChg chg="mod">
          <ac:chgData name="Petri Kantola" userId="303afe36-2352-4d1d-8b7e-9f3c2d13b325" providerId="ADAL" clId="{A193E13C-FA6C-493A-9C76-D19CCD734B12}" dt="2026-10-04T08:51:50.581" v="502" actId="27636"/>
          <ac:spMkLst>
            <pc:docMk/>
            <pc:sldMk cId="30646190" sldId="379"/>
            <ac:spMk id="3" creationId="{E5B94CD2-7884-2651-C39A-BE0B951F26DB}"/>
          </ac:spMkLst>
        </pc:spChg>
        <pc:spChg chg="add del">
          <ac:chgData name="Petri Kantola" userId="303afe36-2352-4d1d-8b7e-9f3c2d13b325" providerId="ADAL" clId="{A193E13C-FA6C-493A-9C76-D19CCD734B12}" dt="2026-10-04T08:15:48.075" v="330" actId="478"/>
          <ac:spMkLst>
            <pc:docMk/>
            <pc:sldMk cId="30646190" sldId="379"/>
            <ac:spMk id="5" creationId="{0BDEB6BB-EA9A-1972-57B0-424D6570C265}"/>
          </ac:spMkLst>
        </pc:spChg>
        <pc:picChg chg="add del mod">
          <ac:chgData name="Petri Kantola" userId="303afe36-2352-4d1d-8b7e-9f3c2d13b325" providerId="ADAL" clId="{A193E13C-FA6C-493A-9C76-D19CCD734B12}" dt="2026-10-04T08:18:53.286" v="390" actId="14100"/>
          <ac:picMkLst>
            <pc:docMk/>
            <pc:sldMk cId="30646190" sldId="379"/>
            <ac:picMk id="7" creationId="{68FDBD27-8897-9587-5C15-1028A5D252E0}"/>
          </ac:picMkLst>
        </pc:picChg>
        <pc:picChg chg="add del">
          <ac:chgData name="Petri Kantola" userId="303afe36-2352-4d1d-8b7e-9f3c2d13b325" providerId="ADAL" clId="{A193E13C-FA6C-493A-9C76-D19CCD734B12}" dt="2026-10-04T08:16:46.777" v="341" actId="478"/>
          <ac:picMkLst>
            <pc:docMk/>
            <pc:sldMk cId="30646190" sldId="379"/>
            <ac:picMk id="9" creationId="{DDC5E94A-1264-4776-BCD9-F21EF517432F}"/>
          </ac:picMkLst>
        </pc:picChg>
        <pc:picChg chg="add mod">
          <ac:chgData name="Petri Kantola" userId="303afe36-2352-4d1d-8b7e-9f3c2d13b325" providerId="ADAL" clId="{A193E13C-FA6C-493A-9C76-D19CCD734B12}" dt="2026-10-04T08:19:04.777" v="394" actId="1036"/>
          <ac:picMkLst>
            <pc:docMk/>
            <pc:sldMk cId="30646190" sldId="379"/>
            <ac:picMk id="1026" creationId="{347876A9-9A4A-E2AD-2845-45F3E08B1AD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D640E2-175C-4A33-A786-ED9BE1E6F7F7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3775A-A326-492E-9241-8514A2E7DD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632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sityks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FF2B5EF4-FFF2-40B4-BE49-F238E27FC236}">
                <a16:creationId xmlns:a16="http://schemas.microsoft.com/office/drawing/2014/main" id="{B2E125DA-37FD-43B8-8450-6841A6C13D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" r="-83" b="-282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89971" y="2353348"/>
            <a:ext cx="6950101" cy="1749175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rgbClr val="009DE0"/>
                </a:solidFill>
                <a:latin typeface="Nexa Bold" panose="02000000000000000000" pitchFamily="50" charset="0"/>
              </a:defRPr>
            </a:lvl1pPr>
          </a:lstStyle>
          <a:p>
            <a:r>
              <a:rPr lang="en-US" dirty="0"/>
              <a:t>OTSIKKO ISOLLA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89971" y="4401556"/>
            <a:ext cx="69501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Alaotsikko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8F29B873-5FFF-401F-9F83-9962DF69F9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0405" y="426970"/>
            <a:ext cx="163830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0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8034" y="267775"/>
            <a:ext cx="6938236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  <a:latin typeface="Calibri" panose="020F0502020204030204" pitchFamily="34" charset="0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34" y="1803275"/>
            <a:ext cx="8359027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7536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obje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8034" y="213986"/>
            <a:ext cx="6953422" cy="1325563"/>
          </a:xfr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kern="1200" dirty="0">
                <a:solidFill>
                  <a:srgbClr val="009FE3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8034" y="1825625"/>
            <a:ext cx="4963798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81123" y="1825625"/>
            <a:ext cx="30861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objekti</a:t>
            </a:r>
          </a:p>
        </p:txBody>
      </p:sp>
    </p:spTree>
    <p:extLst>
      <p:ext uri="{BB962C8B-B14F-4D97-AF65-F5344CB8AC3E}">
        <p14:creationId xmlns:p14="http://schemas.microsoft.com/office/powerpoint/2010/main" val="67885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ylä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2276" y="2103437"/>
            <a:ext cx="8411234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DE0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2275" y="3429000"/>
            <a:ext cx="8411234" cy="2654405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0" y="0"/>
            <a:ext cx="9144000" cy="197555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Lisää kuva</a:t>
            </a:r>
          </a:p>
        </p:txBody>
      </p:sp>
    </p:spTree>
    <p:extLst>
      <p:ext uri="{BB962C8B-B14F-4D97-AF65-F5344CB8AC3E}">
        <p14:creationId xmlns:p14="http://schemas.microsoft.com/office/powerpoint/2010/main" val="75663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ja 2 objek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9397" y="136524"/>
            <a:ext cx="6997253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9397" y="1825625"/>
            <a:ext cx="5000004" cy="435133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09A15-E051-44DF-8617-5C28B71D2DB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666704" y="1825625"/>
            <a:ext cx="320051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13831FB-F6E4-4579-8F63-30323D354D1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666704" y="4050565"/>
            <a:ext cx="3200519" cy="21263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557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F1AEAC3-C963-4AA0-B71A-A3B9FC0D36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3" r="-83" b="-2824"/>
          <a:stretch/>
        </p:blipFill>
        <p:spPr>
          <a:xfrm>
            <a:off x="0" y="15114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5914" y="1709739"/>
            <a:ext cx="754467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01CFA34A-0DBA-4EFB-B901-165C94DB29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4479" y="236765"/>
            <a:ext cx="972217" cy="89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66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183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9FE3"/>
                </a:solidFill>
              </a:defRPr>
            </a:lvl1pPr>
          </a:lstStyle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67F0D-650E-46FA-8965-77BCE4A6C232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A4835-AE28-456F-B73C-84B8375480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0552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4D2A3C08-DB99-40A9-BF7F-40AEFF015F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022" y="2861926"/>
            <a:ext cx="5692462" cy="3972698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B80DB7C-78CA-4246-95AE-435BEC582F25}"/>
              </a:ext>
            </a:extLst>
          </p:cNvPr>
          <p:cNvSpPr txBox="1"/>
          <p:nvPr userDrawn="1"/>
        </p:nvSpPr>
        <p:spPr>
          <a:xfrm>
            <a:off x="2760203" y="2265617"/>
            <a:ext cx="3786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800" b="1" dirty="0">
                <a:solidFill>
                  <a:srgbClr val="009FE3"/>
                </a:solidFill>
                <a:latin typeface="+mn-lt"/>
              </a:rPr>
              <a:t>Kiitos!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2500AC05-606D-4798-ADF4-559718D18A34}"/>
              </a:ext>
            </a:extLst>
          </p:cNvPr>
          <p:cNvSpPr txBox="1"/>
          <p:nvPr userDrawn="1"/>
        </p:nvSpPr>
        <p:spPr>
          <a:xfrm>
            <a:off x="0" y="3088052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Suomen Ilmailuliitto ry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Helsinki-Malmin lentoasema</a:t>
            </a:r>
          </a:p>
          <a:p>
            <a:pPr algn="ctr"/>
            <a:r>
              <a:rPr lang="fi-FI" sz="1400" dirty="0">
                <a:latin typeface="+mn-lt"/>
                <a:cs typeface="Helvetica" panose="020B0604020202020204" pitchFamily="34" charset="0"/>
              </a:rPr>
              <a:t>00700 Helsinki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EE6D27B-8A95-467F-8842-7CC30AE58C62}"/>
              </a:ext>
            </a:extLst>
          </p:cNvPr>
          <p:cNvSpPr/>
          <p:nvPr userDrawn="1"/>
        </p:nvSpPr>
        <p:spPr>
          <a:xfrm>
            <a:off x="3545602" y="3904311"/>
            <a:ext cx="20442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dirty="0">
                <a:latin typeface="+mn-lt"/>
                <a:cs typeface="Helvetica" panose="020B0604020202020204" pitchFamily="34" charset="0"/>
              </a:rPr>
              <a:t>www.ilmailuliitto.fi 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E3BF0610-FC78-48EF-8E6A-513F44CB08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0808" y="4608297"/>
            <a:ext cx="229495" cy="22949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540EC97E-9395-4F94-84B6-4D72B521C40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41501" y="4519005"/>
            <a:ext cx="325360" cy="31878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F7BB9742-51E5-42B5-8CC9-3204E0A5B0D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45355" y="4547286"/>
            <a:ext cx="269718" cy="300989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9A45565D-7CBB-46FE-B1B8-C8BB91C84C75}"/>
              </a:ext>
            </a:extLst>
          </p:cNvPr>
          <p:cNvSpPr txBox="1"/>
          <p:nvPr userDrawn="1"/>
        </p:nvSpPr>
        <p:spPr>
          <a:xfrm>
            <a:off x="4707113" y="4603322"/>
            <a:ext cx="1075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94A197E4-5681-4754-9002-D7F0081097F5}"/>
              </a:ext>
            </a:extLst>
          </p:cNvPr>
          <p:cNvSpPr txBox="1"/>
          <p:nvPr userDrawn="1"/>
        </p:nvSpPr>
        <p:spPr>
          <a:xfrm>
            <a:off x="2732610" y="4571276"/>
            <a:ext cx="1704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@suomenilmailuliittory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6164C30-52F8-4627-BB15-9A1D54911609}"/>
              </a:ext>
            </a:extLst>
          </p:cNvPr>
          <p:cNvSpPr txBox="1"/>
          <p:nvPr userDrawn="1"/>
        </p:nvSpPr>
        <p:spPr>
          <a:xfrm>
            <a:off x="6196654" y="4603322"/>
            <a:ext cx="1508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>
                <a:latin typeface="+mn-lt"/>
                <a:cs typeface="Helvetica" panose="020B0604020202020204" pitchFamily="34" charset="0"/>
              </a:rPr>
              <a:t>@ilmailuliitto</a:t>
            </a:r>
          </a:p>
        </p:txBody>
      </p:sp>
      <p:pic>
        <p:nvPicPr>
          <p:cNvPr id="16" name="Kuva 15" descr="sil logo cyan.png">
            <a:extLst>
              <a:ext uri="{FF2B5EF4-FFF2-40B4-BE49-F238E27FC236}">
                <a16:creationId xmlns:a16="http://schemas.microsoft.com/office/drawing/2014/main" id="{DDF31106-EF01-4A91-89F6-DB2B034309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410" y="1005344"/>
            <a:ext cx="1277179" cy="117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1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8034" y="224204"/>
            <a:ext cx="69383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Lisää otsikko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034" y="1674485"/>
            <a:ext cx="835902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 Lisää tekstiä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7F67F0D-650E-46FA-8965-77BCE4A6C232}" type="datetimeFigureOut">
              <a:rPr lang="fi-FI" smtClean="0"/>
              <a:pPr/>
              <a:t>4.10.2026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5EA4835-AE28-456F-B73C-84B83754808E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0ADF3EE-3830-423E-8D88-5F593470A4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018" y="206701"/>
            <a:ext cx="1030727" cy="9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05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82" r:id="rId4"/>
    <p:sldLayoutId id="2147483669" r:id="rId5"/>
    <p:sldLayoutId id="2147483663" r:id="rId6"/>
    <p:sldLayoutId id="2147483667" r:id="rId7"/>
    <p:sldLayoutId id="2147483666" r:id="rId8"/>
    <p:sldLayoutId id="214748368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taivas, piha-, Lentourheilu, laskuvarjo&#10;&#10;Tekoälyllä luotu sisältö voi olla virheellistä.">
            <a:extLst>
              <a:ext uri="{FF2B5EF4-FFF2-40B4-BE49-F238E27FC236}">
                <a16:creationId xmlns:a16="http://schemas.microsoft.com/office/drawing/2014/main" id="{19EF6EAB-6CCF-B9A3-9256-9DC216B4B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792" y="1419850"/>
            <a:ext cx="4066072" cy="2394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0B50FAB-7988-A148-BC67-DF2C509FB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951" y="354563"/>
            <a:ext cx="5289643" cy="3074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1461533-EC5D-CABE-BD66-1937E8C0A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957" y="2344038"/>
            <a:ext cx="3850524" cy="1325563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chemeClr val="bg1"/>
                </a:solidFill>
              </a:rPr>
              <a:t>Edunvalvonta 2026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944B827-4DBB-E699-8C29-F015519E4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614" y="4108755"/>
            <a:ext cx="3545199" cy="2394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55957C38-C481-7D29-A4B5-CD4625EA08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16" y="3583218"/>
            <a:ext cx="4915326" cy="3025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4475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C57B5-3B4B-D470-DB91-8E86AC952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E5F86C-11F9-DAE8-56A0-B3C898851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Ilmatila 2027 –hanke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F740537-9971-1140-D5AA-9E1D3C7F3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574" y="2836377"/>
            <a:ext cx="5600573" cy="4017942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D1A377CC-64C6-0957-CAD3-FB7029EB5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217" y="4408715"/>
            <a:ext cx="4778154" cy="2324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F3AE5B-65C2-2354-1D8D-B818897D9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32" y="1593338"/>
            <a:ext cx="8410695" cy="4919429"/>
          </a:xfrm>
        </p:spPr>
        <p:txBody>
          <a:bodyPr>
            <a:normAutofit/>
          </a:bodyPr>
          <a:lstStyle/>
          <a:p>
            <a:r>
              <a:rPr lang="fi-FI" dirty="0"/>
              <a:t>Rakentava yhteistyö, hyvä kompromissi</a:t>
            </a:r>
          </a:p>
          <a:p>
            <a:pPr lvl="1"/>
            <a:r>
              <a:rPr lang="fi-FI" dirty="0"/>
              <a:t>Valvomattoman ilmatilan määrä - kasvaa alle FL65, vähenee FL65-95. D-alueet päivitetty. Dynaamiseen suuntaan…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50480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BA9C1-195B-A112-61CF-5DE00301A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taivas, piha-, Lentourheilu, laskuvarjo&#10;&#10;Tekoälyllä luotu sisältö voi olla virheellistä.">
            <a:extLst>
              <a:ext uri="{FF2B5EF4-FFF2-40B4-BE49-F238E27FC236}">
                <a16:creationId xmlns:a16="http://schemas.microsoft.com/office/drawing/2014/main" id="{50317B1A-EE90-79F2-1149-337E0E4FD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2711"/>
            <a:ext cx="9144000" cy="538528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1CA2F3B-C769-ADC8-4B5A-B1312745A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Liidinmääräys OPS M2-9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448DC6-507B-789B-3327-F5913F5DA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33" y="1593338"/>
            <a:ext cx="6652055" cy="4561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i="1" dirty="0">
                <a:solidFill>
                  <a:schemeClr val="bg1"/>
                </a:solidFill>
              </a:rPr>
              <a:t>Vahvaa vaikuttamista, selkeitä muutoksia</a:t>
            </a:r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7FDFDD81-EF23-AF40-319D-21A34AF46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5947">
            <a:off x="3301982" y="2686755"/>
            <a:ext cx="3543929" cy="26579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4094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5CC69-918E-7CFA-BEAF-F4A2DC949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C98D9DDF-8D40-7A1B-BFD6-9B3D41043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8" y="2124273"/>
            <a:ext cx="9135155" cy="472440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8652D9A-EC67-9602-7522-C926EFFBB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UAV toiminta lisääntyy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354D42-C6D3-589F-F09E-D094C5A45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33" y="1343608"/>
            <a:ext cx="8382702" cy="4811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Verkostoituminen maavoimien suuntaa, yhteistyö potentiaalista, haitat ehkäistävissä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0417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EA66-DB35-54F4-0450-3E7E5ED04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A889E7-E14C-0EEC-955E-85EE2515A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Finavian rajoitukset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466CA7C-5366-3375-75F5-05B583E70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34" y="1593338"/>
            <a:ext cx="7953494" cy="4561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Kiristynyt tilanne Porissa, prosessi jatkuu, potentiaalia eskaloitua lisää…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A5FDBD6-7BCA-60F7-3E83-1ABEF6543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9139"/>
            <a:ext cx="9144000" cy="4288861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9633FA14-E398-6390-F5AF-8D7E6EF1D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00460">
            <a:off x="4797519" y="2349159"/>
            <a:ext cx="3917169" cy="1639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0835AD6F-136E-6513-03E5-A5D3F30C8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959" y="5893162"/>
            <a:ext cx="5829805" cy="66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29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D2CF4-BAE2-64D7-28BF-422FE08DA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9DBD64-B315-FF32-DB39-76E35A6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Muita nostoja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B94CD2-7884-2651-C39A-BE0B951F2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033" y="1593338"/>
            <a:ext cx="4463845" cy="4561275"/>
          </a:xfrm>
        </p:spPr>
        <p:txBody>
          <a:bodyPr>
            <a:normAutofit/>
          </a:bodyPr>
          <a:lstStyle/>
          <a:p>
            <a:r>
              <a:rPr lang="fi-FI" dirty="0"/>
              <a:t>Useita lentopaikkojen/kerhojen paikallisia haasteita</a:t>
            </a:r>
          </a:p>
          <a:p>
            <a:pPr lvl="1"/>
            <a:r>
              <a:rPr lang="fi-FI" sz="1800" dirty="0"/>
              <a:t>Liitto valvomattomien lentopaikkojen keskitetyksi tiedon toimittajaksi </a:t>
            </a:r>
            <a:r>
              <a:rPr lang="fi-FI" sz="1800" dirty="0" err="1"/>
              <a:t>AIP:hen</a:t>
            </a:r>
            <a:endParaRPr lang="fi-FI" sz="1800" dirty="0"/>
          </a:p>
          <a:p>
            <a:r>
              <a:rPr lang="fi-FI" dirty="0"/>
              <a:t>Uusi jäsenetu - SAAM Assurance lentokonevakuutukset</a:t>
            </a:r>
          </a:p>
          <a:p>
            <a:r>
              <a:rPr lang="fi-FI" dirty="0"/>
              <a:t>Traficom ja AMC yhteistyö toimii hyvin ja aktiivisesti</a:t>
            </a:r>
          </a:p>
          <a:p>
            <a:r>
              <a:rPr lang="fi-FI" dirty="0"/>
              <a:t>Lisäksi n. 180 lausuntopyyntöä käsitelty, n. 2200 s-postia…</a:t>
            </a:r>
          </a:p>
          <a:p>
            <a:pPr lvl="1"/>
            <a:r>
              <a:rPr lang="fi-FI" sz="1800" dirty="0"/>
              <a:t>Kiitoradan maalausmerkinnöistä harrastajien ikääntymiseen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68FDBD27-8897-9587-5C15-1028A5D25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092" y="4759712"/>
            <a:ext cx="3614759" cy="1459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47876A9-9A4A-E2AD-2845-45F3E08B1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091" y="1621331"/>
            <a:ext cx="3614759" cy="27110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6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EAFD3-F70E-25E1-88DE-2FC7D19EA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CED1EB-C5B2-CD40-7B0D-51CB5D45F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EFHK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CD7260-B338-40E2-FF16-0ED0DBEC3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7960" y="1593338"/>
            <a:ext cx="2015411" cy="458819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dirty="0"/>
              <a:t>CTA muuttuu TMA UPPER</a:t>
            </a:r>
          </a:p>
          <a:p>
            <a:pPr marL="0" lvl="0" indent="0">
              <a:buNone/>
            </a:pPr>
            <a:r>
              <a:rPr lang="fi-FI" dirty="0"/>
              <a:t>TMA UPPER kasvaa länteen</a:t>
            </a:r>
          </a:p>
          <a:p>
            <a:pPr marL="0" lvl="0" indent="0">
              <a:buNone/>
            </a:pPr>
            <a:r>
              <a:rPr lang="fi-FI" dirty="0"/>
              <a:t>TMA UPPER alaraja nousee 2500ft -&gt; 3500ft</a:t>
            </a:r>
          </a:p>
          <a:p>
            <a:pPr marL="0" lvl="0" indent="0">
              <a:buNone/>
            </a:pPr>
            <a:r>
              <a:rPr lang="fi-FI" dirty="0"/>
              <a:t>CTR vähäisiä muutoksia</a:t>
            </a:r>
          </a:p>
          <a:p>
            <a:pPr marL="0" lvl="0" indent="0">
              <a:buNone/>
            </a:pPr>
            <a:endParaRPr lang="fi-FI" dirty="0"/>
          </a:p>
          <a:p>
            <a:pPr marL="0" lv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B3816E6-4839-8A21-EB32-F1A66F23F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33" y="1593338"/>
            <a:ext cx="6330479" cy="454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594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A8F5E-1B33-B300-ECC1-ED1D01B02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5CBF12-9580-31B6-EE71-B808BC910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EFJO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6ABAE2-DE72-E50A-BCA8-818B6E726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7742" y="1805610"/>
            <a:ext cx="2813295" cy="239083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dirty="0"/>
              <a:t>Uusi porrastus</a:t>
            </a:r>
          </a:p>
          <a:p>
            <a:pPr marL="0" lvl="0" indent="0">
              <a:buNone/>
            </a:pPr>
            <a:r>
              <a:rPr lang="fi-FI" dirty="0"/>
              <a:t>TMA UPPER kasvaa</a:t>
            </a:r>
          </a:p>
          <a:p>
            <a:pPr marL="0" lvl="0" indent="0">
              <a:buNone/>
            </a:pPr>
            <a:r>
              <a:rPr lang="fi-FI" dirty="0"/>
              <a:t>Uusi TMA MID</a:t>
            </a:r>
          </a:p>
          <a:p>
            <a:pPr marL="0" lvl="0" indent="0">
              <a:buNone/>
            </a:pPr>
            <a:r>
              <a:rPr lang="fi-FI" dirty="0"/>
              <a:t>Uusi TMA LOWER</a:t>
            </a:r>
          </a:p>
          <a:p>
            <a:pPr marL="0" lvl="0" indent="0">
              <a:buNone/>
            </a:pPr>
            <a:r>
              <a:rPr lang="fi-FI" dirty="0"/>
              <a:t>CTR pienenee</a:t>
            </a:r>
          </a:p>
          <a:p>
            <a:pPr marL="0" lvl="0" indent="0">
              <a:buNone/>
            </a:pPr>
            <a:endParaRPr lang="fi-FI" dirty="0"/>
          </a:p>
          <a:p>
            <a:pPr marL="0" lvl="0" indent="0">
              <a:buNone/>
            </a:pP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973655B-A24C-AE40-684A-DFB01FDE7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63" y="1593338"/>
            <a:ext cx="5672042" cy="409833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19EAFC9-FDE7-DE16-21E4-291759188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5217" y="4408715"/>
            <a:ext cx="4778154" cy="2324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2918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20DA4-6423-FDC1-209B-B35B8ECE4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832328-A7C3-6C04-E060-09F187C19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EFJY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06B0918-DCAB-CAEB-79E8-C6E025DE8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7742" y="1805610"/>
            <a:ext cx="2813295" cy="239083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dirty="0"/>
              <a:t>TMA ei muutosta</a:t>
            </a:r>
          </a:p>
          <a:p>
            <a:pPr marL="0" lvl="0" indent="0">
              <a:buNone/>
            </a:pPr>
            <a:r>
              <a:rPr lang="fi-FI" dirty="0"/>
              <a:t>CTR ei muutosta</a:t>
            </a:r>
          </a:p>
          <a:p>
            <a:pPr marL="0" lvl="0" indent="0">
              <a:buNone/>
            </a:pPr>
            <a:r>
              <a:rPr lang="fi-FI" dirty="0"/>
              <a:t>Uutta CTA aluetta suunnitellaan idän puolelle…</a:t>
            </a:r>
          </a:p>
          <a:p>
            <a:pPr marL="0" lvl="0" indent="0">
              <a:buNone/>
            </a:pPr>
            <a:endParaRPr lang="fi-FI" dirty="0"/>
          </a:p>
          <a:p>
            <a:pPr marL="0" lv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B0C08F3-8F51-A8B6-5D45-A6CA6FB0B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63" y="1593338"/>
            <a:ext cx="5612109" cy="386507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8109AF7-DB9D-35F6-CEF5-63D56C8EB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629" y="4392405"/>
            <a:ext cx="4291941" cy="22631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0149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84B34-D8CB-72A5-FCA9-5EBCC4B96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73F379-B5BB-8D71-8584-507031ED0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EFTP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6EF12B-44EF-2269-2B2C-6009D9F49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7742" y="1805610"/>
            <a:ext cx="2813295" cy="239083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dirty="0"/>
              <a:t>TMA UPPER kasvaa</a:t>
            </a:r>
          </a:p>
          <a:p>
            <a:pPr marL="0" lvl="0" indent="0">
              <a:buNone/>
            </a:pPr>
            <a:r>
              <a:rPr lang="fi-FI" dirty="0"/>
              <a:t>TMA LOWER alaraja nousee</a:t>
            </a:r>
          </a:p>
          <a:p>
            <a:pPr marL="0" lvl="0" indent="0">
              <a:buNone/>
            </a:pPr>
            <a:r>
              <a:rPr lang="fi-FI" dirty="0"/>
              <a:t>CTR lähes sama, yläraja nousee 2000ft -&gt; 2200ft</a:t>
            </a:r>
          </a:p>
          <a:p>
            <a:pPr marL="0" lvl="0" indent="0">
              <a:buNone/>
            </a:pP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26C02CF-883B-FDC9-0B70-A88651175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618" y="1789300"/>
            <a:ext cx="5471282" cy="387440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B79B5A3-DE30-82F8-55B3-29C7E604B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727" y="4494968"/>
            <a:ext cx="4599096" cy="236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69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l ppt pohja  -  Vain luku" id="{D5AAF2C0-9051-4B7F-90C5-0DA83683D2D1}" vid="{D9B54BC6-66EC-4842-BE70-752F25C5A2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5157</TotalTime>
  <Words>172</Words>
  <Application>Microsoft Office PowerPoint</Application>
  <PresentationFormat>Näytössä katseltava diaesitys (4:3)</PresentationFormat>
  <Paragraphs>37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Nexa Bold</vt:lpstr>
      <vt:lpstr>Office-teema</vt:lpstr>
      <vt:lpstr>Edunvalvonta 2026</vt:lpstr>
      <vt:lpstr>Ilmatila 2027 –hanke</vt:lpstr>
      <vt:lpstr>Liidinmääräys OPS M2-9</vt:lpstr>
      <vt:lpstr>UAV toiminta lisääntyy</vt:lpstr>
      <vt:lpstr>Finavian rajoitukset</vt:lpstr>
      <vt:lpstr>Muita nostoja</vt:lpstr>
      <vt:lpstr>EFHK</vt:lpstr>
      <vt:lpstr>EFJO</vt:lpstr>
      <vt:lpstr>EFJY</vt:lpstr>
      <vt:lpstr>EFTP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EASA asetus</dc:title>
  <dc:creator>Petri Kantola</dc:creator>
  <cp:lastModifiedBy>Petri Kantola</cp:lastModifiedBy>
  <cp:revision>148</cp:revision>
  <dcterms:created xsi:type="dcterms:W3CDTF">2020-10-02T04:56:48Z</dcterms:created>
  <dcterms:modified xsi:type="dcterms:W3CDTF">2026-10-04T08:52:40Z</dcterms:modified>
</cp:coreProperties>
</file>